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6053"/>
  </p:normalViewPr>
  <p:slideViewPr>
    <p:cSldViewPr snapToGrid="0">
      <p:cViewPr varScale="1">
        <p:scale>
          <a:sx n="53" d="100"/>
          <a:sy n="53" d="100"/>
        </p:scale>
        <p:origin x="20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3C20714-BF61-40D5-3BF5-BFF17B9FCB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7E18EA3-BC0A-E815-BFCA-3DFCF80865E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46F0-2449-E042-ADF4-50CDC283019B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DCF8B3A-9EFF-D05A-B76C-061C1B8E26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052DDA-D72D-3CEE-F045-16230CFF8FA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B80CD2-80B7-104B-BD66-9B00716715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5862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443B8-EF1B-214D-B10F-005C2EF93C23}" type="datetimeFigureOut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D6055-4D90-A044-A9AD-3C59BA9E89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58556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5418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18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0F72-DF6A-7B4C-8AB9-C524CE51BEBF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329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D89B6-564A-954E-8E94-7FCDF3FD45D0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596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A259E-BD04-724C-AF0A-F3C3EDA0A20A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6262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A6BF4-4EC7-F247-A208-4BB0B274DA10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766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9837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6693C0-D459-AA9D-DDCA-26F5D7C23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772FDC-D428-8205-FEE2-58FCA051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8F727-2B7C-114C-AB2A-BCE74B8CC6BD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BEA2808-709B-0EF2-9769-F1F525FFF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65469A1-8890-35ED-8B63-9C07F9588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730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26365-460C-6C48-BE1A-386E91A58568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867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4318-31F7-3D42-B86F-3EF2D26EECE5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89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3D502-ED1F-3546-9EB6-9EEF06E6CE3D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562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9ED33-4A60-E843-9304-B7C5BAE196DB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24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FBA22-24A8-3C47-99B3-17655F10ED1E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485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29ECD-99F5-8D47-B7B4-6F561BBE8783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084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78F727-2B7C-114C-AB2A-BCE74B8CC6BD}" type="datetime1">
              <a:rPr kumimoji="1" lang="ja-JP" altLang="en-US" smtClean="0"/>
              <a:t>2024/12/3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E156B1F-D761-2C4E-ACF9-771578BE6F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44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73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</p:sldLayoutIdLst>
  <p:hf sldNum="0" hdr="0" ft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F30F34-10E7-DD22-3AB2-3C08BF165F01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522" y="611251"/>
            <a:ext cx="6616700" cy="97155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4842A68-5F7D-3A5E-0436-081D23CD960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2708" y="606359"/>
            <a:ext cx="5600700" cy="9677400"/>
          </a:xfrm>
          <a:prstGeom prst="rect">
            <a:avLst/>
          </a:prstGeom>
        </p:spPr>
      </p:pic>
      <p:sp>
        <p:nvSpPr>
          <p:cNvPr id="34" name="number_05">
            <a:extLst>
              <a:ext uri="{FF2B5EF4-FFF2-40B4-BE49-F238E27FC236}">
                <a16:creationId xmlns:a16="http://schemas.microsoft.com/office/drawing/2014/main" id="{BBC1085E-479A-F1F1-058A-C9616DF85586}"/>
              </a:ext>
            </a:extLst>
          </p:cNvPr>
          <p:cNvSpPr txBox="1"/>
          <p:nvPr/>
        </p:nvSpPr>
        <p:spPr>
          <a:xfrm>
            <a:off x="943930" y="9949638"/>
            <a:ext cx="1069020" cy="41910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5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2024</a:t>
            </a:r>
            <a:endParaRPr sz="25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33" name="number_04">
            <a:extLst>
              <a:ext uri="{FF2B5EF4-FFF2-40B4-BE49-F238E27FC236}">
                <a16:creationId xmlns:a16="http://schemas.microsoft.com/office/drawing/2014/main" id="{E91795DD-DA65-698D-4DA3-0F42E7B7DF3C}"/>
              </a:ext>
            </a:extLst>
          </p:cNvPr>
          <p:cNvSpPr txBox="1"/>
          <p:nvPr/>
        </p:nvSpPr>
        <p:spPr>
          <a:xfrm>
            <a:off x="988937" y="6766066"/>
            <a:ext cx="563245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2024</a:t>
            </a:r>
            <a:endParaRPr sz="17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31" name="number_03">
            <a:extLst>
              <a:ext uri="{FF2B5EF4-FFF2-40B4-BE49-F238E27FC236}">
                <a16:creationId xmlns:a16="http://schemas.microsoft.com/office/drawing/2014/main" id="{904A4D79-D7CC-8A96-A511-92B77A7F7D60}"/>
              </a:ext>
            </a:extLst>
          </p:cNvPr>
          <p:cNvSpPr txBox="1"/>
          <p:nvPr/>
        </p:nvSpPr>
        <p:spPr>
          <a:xfrm>
            <a:off x="985768" y="2876381"/>
            <a:ext cx="639832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2054</a:t>
            </a:r>
            <a:endParaRPr sz="17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32" name="number_02">
            <a:extLst>
              <a:ext uri="{FF2B5EF4-FFF2-40B4-BE49-F238E27FC236}">
                <a16:creationId xmlns:a16="http://schemas.microsoft.com/office/drawing/2014/main" id="{FD494D6D-A6E6-B058-DC76-360ED4FC1545}"/>
              </a:ext>
            </a:extLst>
          </p:cNvPr>
          <p:cNvSpPr txBox="1"/>
          <p:nvPr/>
        </p:nvSpPr>
        <p:spPr>
          <a:xfrm>
            <a:off x="2006600" y="1153512"/>
            <a:ext cx="762072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2054</a:t>
            </a:r>
            <a:endParaRPr sz="17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29" name="number_01">
            <a:extLst>
              <a:ext uri="{FF2B5EF4-FFF2-40B4-BE49-F238E27FC236}">
                <a16:creationId xmlns:a16="http://schemas.microsoft.com/office/drawing/2014/main" id="{9580D9CF-8C69-EC82-2420-89D3CBCDC553}"/>
              </a:ext>
            </a:extLst>
          </p:cNvPr>
          <p:cNvSpPr txBox="1">
            <a:spLocks/>
          </p:cNvSpPr>
          <p:nvPr/>
        </p:nvSpPr>
        <p:spPr>
          <a:xfrm>
            <a:off x="779710" y="512679"/>
            <a:ext cx="1226890" cy="553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altLang="ja-JP" sz="3450" spc="-55" dirty="0">
                <a:highlight>
                  <a:srgbClr val="FFFF00"/>
                </a:highlight>
                <a:latin typeface="MOBO-Bold" panose="02000800000000000000" pitchFamily="2" charset="-128"/>
                <a:ea typeface="MOBO-Bold" panose="02000800000000000000" pitchFamily="2" charset="-128"/>
              </a:rPr>
              <a:t>2024</a:t>
            </a:r>
            <a:endParaRPr lang="ja-JP" altLang="en-US" sz="3450" dirty="0">
              <a:highlight>
                <a:srgbClr val="FFFF00"/>
              </a:highlight>
              <a:latin typeface="MOBO-Bold" panose="02000800000000000000" pitchFamily="2" charset="-128"/>
              <a:ea typeface="MOBO-Bold" panose="02000800000000000000" pitchFamily="2" charset="-128"/>
            </a:endParaRP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690C28CE-5973-196F-D346-75C70C3EE3F7}"/>
              </a:ext>
            </a:extLst>
          </p:cNvPr>
          <p:cNvSpPr/>
          <p:nvPr/>
        </p:nvSpPr>
        <p:spPr>
          <a:xfrm>
            <a:off x="-2115404" y="512679"/>
            <a:ext cx="1883391" cy="1234234"/>
          </a:xfrm>
          <a:prstGeom prst="wedgeRectCallout">
            <a:avLst>
              <a:gd name="adj1" fmla="val 58271"/>
              <a:gd name="adj2" fmla="val -2727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黄色ハイライトの年数部分は変更が可能です。</a:t>
            </a:r>
          </a:p>
        </p:txBody>
      </p:sp>
    </p:spTree>
    <p:extLst>
      <p:ext uri="{BB962C8B-B14F-4D97-AF65-F5344CB8AC3E}">
        <p14:creationId xmlns:p14="http://schemas.microsoft.com/office/powerpoint/2010/main" val="158449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41416DD-CED5-BEA8-0F0C-2C9B9C670C8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137" y="607203"/>
            <a:ext cx="6629400" cy="92456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29997E4-491D-2808-BE21-070BA6279EE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249" y="609314"/>
            <a:ext cx="5613400" cy="8839200"/>
          </a:xfrm>
          <a:prstGeom prst="rect">
            <a:avLst/>
          </a:prstGeom>
        </p:spPr>
      </p:pic>
      <p:sp>
        <p:nvSpPr>
          <p:cNvPr id="10" name="number_04">
            <a:extLst>
              <a:ext uri="{FF2B5EF4-FFF2-40B4-BE49-F238E27FC236}">
                <a16:creationId xmlns:a16="http://schemas.microsoft.com/office/drawing/2014/main" id="{4A58286D-D138-B29D-74ED-3345C095CD0F}"/>
              </a:ext>
            </a:extLst>
          </p:cNvPr>
          <p:cNvSpPr txBox="1"/>
          <p:nvPr/>
        </p:nvSpPr>
        <p:spPr>
          <a:xfrm>
            <a:off x="988937" y="6766066"/>
            <a:ext cx="563245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2024</a:t>
            </a:r>
            <a:endParaRPr sz="175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11" name="number_03">
            <a:extLst>
              <a:ext uri="{FF2B5EF4-FFF2-40B4-BE49-F238E27FC236}">
                <a16:creationId xmlns:a16="http://schemas.microsoft.com/office/drawing/2014/main" id="{F9D8A425-7BB2-0B2A-9017-4B3CF503110D}"/>
              </a:ext>
            </a:extLst>
          </p:cNvPr>
          <p:cNvSpPr txBox="1"/>
          <p:nvPr/>
        </p:nvSpPr>
        <p:spPr>
          <a:xfrm>
            <a:off x="985768" y="2876381"/>
            <a:ext cx="639832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2054</a:t>
            </a:r>
            <a:endParaRPr sz="17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12" name="number_02">
            <a:extLst>
              <a:ext uri="{FF2B5EF4-FFF2-40B4-BE49-F238E27FC236}">
                <a16:creationId xmlns:a16="http://schemas.microsoft.com/office/drawing/2014/main" id="{AC6C71C0-6D72-23F5-5BDC-D92CD0D51936}"/>
              </a:ext>
            </a:extLst>
          </p:cNvPr>
          <p:cNvSpPr txBox="1"/>
          <p:nvPr/>
        </p:nvSpPr>
        <p:spPr>
          <a:xfrm>
            <a:off x="2006600" y="1153512"/>
            <a:ext cx="762072" cy="29591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750" b="1" spc="-20" dirty="0">
                <a:solidFill>
                  <a:srgbClr val="231F20"/>
                </a:solidFill>
                <a:highlight>
                  <a:srgbClr val="FFFF00"/>
                </a:highlight>
                <a:latin typeface="MOBO-Bold"/>
                <a:cs typeface="MOBO-Bold"/>
              </a:rPr>
              <a:t>2054</a:t>
            </a:r>
            <a:endParaRPr sz="1750" dirty="0">
              <a:highlight>
                <a:srgbClr val="FFFF00"/>
              </a:highlight>
              <a:latin typeface="MOBO-Bold"/>
              <a:cs typeface="MOBO-Bold"/>
            </a:endParaRPr>
          </a:p>
        </p:txBody>
      </p:sp>
      <p:sp>
        <p:nvSpPr>
          <p:cNvPr id="13" name="number_01">
            <a:extLst>
              <a:ext uri="{FF2B5EF4-FFF2-40B4-BE49-F238E27FC236}">
                <a16:creationId xmlns:a16="http://schemas.microsoft.com/office/drawing/2014/main" id="{43DB9DBF-C1A2-DCC9-8D89-92945DD86FC1}"/>
              </a:ext>
            </a:extLst>
          </p:cNvPr>
          <p:cNvSpPr txBox="1">
            <a:spLocks/>
          </p:cNvSpPr>
          <p:nvPr/>
        </p:nvSpPr>
        <p:spPr>
          <a:xfrm>
            <a:off x="779710" y="512679"/>
            <a:ext cx="1226890" cy="5530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 algn="l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637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 altLang="ja-JP" sz="3450" spc="-55" dirty="0">
                <a:highlight>
                  <a:srgbClr val="FFFF00"/>
                </a:highlight>
                <a:latin typeface="MOBO-Bold" panose="02000800000000000000" pitchFamily="2" charset="-128"/>
                <a:ea typeface="MOBO-Bold" panose="02000800000000000000" pitchFamily="2" charset="-128"/>
              </a:rPr>
              <a:t>2024</a:t>
            </a:r>
            <a:endParaRPr lang="ja-JP" altLang="en-US" sz="3450" dirty="0">
              <a:highlight>
                <a:srgbClr val="FFFF00"/>
              </a:highlight>
              <a:latin typeface="MOBO-Bold" panose="02000800000000000000" pitchFamily="2" charset="-128"/>
              <a:ea typeface="MOBO-Bold" panose="02000800000000000000" pitchFamily="2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07C65104-7271-1B26-A9EB-C612F874C557}"/>
              </a:ext>
            </a:extLst>
          </p:cNvPr>
          <p:cNvSpPr/>
          <p:nvPr/>
        </p:nvSpPr>
        <p:spPr>
          <a:xfrm>
            <a:off x="-2115404" y="512679"/>
            <a:ext cx="1883391" cy="1234234"/>
          </a:xfrm>
          <a:prstGeom prst="wedgeRectCallout">
            <a:avLst>
              <a:gd name="adj1" fmla="val 58271"/>
              <a:gd name="adj2" fmla="val -2727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dirty="0">
                <a:solidFill>
                  <a:sysClr val="windowText" lastClr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黄色ハイライトの年数部分は変更が可能です。</a:t>
            </a:r>
          </a:p>
        </p:txBody>
      </p:sp>
    </p:spTree>
    <p:extLst>
      <p:ext uri="{BB962C8B-B14F-4D97-AF65-F5344CB8AC3E}">
        <p14:creationId xmlns:p14="http://schemas.microsoft.com/office/powerpoint/2010/main" val="2716475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F0EE1145E853044A14D36462FBA30A2" ma:contentTypeVersion="" ma:contentTypeDescription="新しいドキュメントを作成します。" ma:contentTypeScope="" ma:versionID="06aa3d03d4de4a912160c98340d1cf53">
  <xsd:schema xmlns:xsd="http://www.w3.org/2001/XMLSchema" xmlns:xs="http://www.w3.org/2001/XMLSchema" xmlns:p="http://schemas.microsoft.com/office/2006/metadata/properties" xmlns:ns2="83f91a21-fd60-4569-977f-9e7a8b68efa0" xmlns:ns3="248ab0bc-7e59-4567-bd72-f8d7ec109bec" xmlns:ns4="b5471033-25ca-41e4-b4f9-0c69817a7d90" targetNamespace="http://schemas.microsoft.com/office/2006/metadata/properties" ma:root="true" ma:fieldsID="6b183268bf05868850e4af1428deef9d" ns2:_="" ns3:_="" ns4:_="">
    <xsd:import namespace="83f91a21-fd60-4569-977f-9e7a8b68efa0"/>
    <xsd:import namespace="248ab0bc-7e59-4567-bd72-f8d7ec109bec"/>
    <xsd:import namespace="b5471033-25ca-41e4-b4f9-0c69817a7d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_x65e5__x4ed8_" minOccurs="0"/>
                <xsd:element ref="ns2:_x756a__x53f7_" minOccurs="0"/>
                <xsd:element ref="ns4:TaxCatchAll" minOccurs="0"/>
                <xsd:element ref="ns2:MediaServiceObjectDetectorVersions" minOccurs="0"/>
                <xsd:element ref="ns2:_Flow_SignoffStatus" minOccurs="0"/>
                <xsd:element ref="ns2:MediaServiceSearchProperties" minOccurs="0"/>
                <xsd:element ref="ns2:R6_x002e_9_x002e_11" minOccurs="0"/>
                <xsd:element ref="ns2:_x304a__x77e5__x3089__x305b_2025" minOccurs="0"/>
                <xsd:element ref="ns2:MediaServiceBillingMetadata" minOccurs="0"/>
                <xsd:element ref="ns2:Thumbnail" minOccurs="0"/>
                <xsd:element ref="ns2:_x9032__x884c__x72b6__x6cc1_" minOccurs="0"/>
                <xsd:element ref="ns2:_x30b5__x30e0__x30cd__x30a4__x30e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f91a21-fd60-4569-977f-9e7a8b68ef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x65e5__x4ed8_" ma:index="21" nillable="true" ma:displayName="日付" ma:format="DateOnly" ma:internalName="_x65e5__x4ed8_">
      <xsd:simpleType>
        <xsd:restriction base="dms:DateTime"/>
      </xsd:simpleType>
    </xsd:element>
    <xsd:element name="_x756a__x53f7_" ma:index="22" nillable="true" ma:displayName="番号" ma:format="Dropdown" ma:internalName="_x756a__x53f7_" ma:percentage="FALSE">
      <xsd:simpleType>
        <xsd:restriction base="dms:Number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6" nillable="true" ma:displayName="承認の状態" ma:internalName="_x627f__x8a8d__x306e__x72b6__x614b_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R6_x002e_9_x002e_11" ma:index="28" nillable="true" ma:displayName="R6.9.11" ma:format="DateOnly" ma:internalName="R6_x002e_9_x002e_11">
      <xsd:simpleType>
        <xsd:restriction base="dms:DateTime"/>
      </xsd:simpleType>
    </xsd:element>
    <xsd:element name="_x304a__x77e5__x3089__x305b_2025" ma:index="29" nillable="true" ma:displayName="お知らせ　2025" ma:format="Dropdown" ma:internalName="_x304a__x77e5__x3089__x305b_2025">
      <xsd:simpleType>
        <xsd:restriction base="dms:Text">
          <xsd:maxLength value="255"/>
        </xsd:restriction>
      </xsd:simpleType>
    </xsd:element>
    <xsd:element name="MediaServiceBillingMetadata" ma:index="30" nillable="true" ma:displayName="MediaServiceBillingMetadata" ma:hidden="true" ma:internalName="MediaServiceBillingMetadata" ma:readOnly="true">
      <xsd:simpleType>
        <xsd:restriction base="dms:Note"/>
      </xsd:simpleType>
    </xsd:element>
    <xsd:element name="Thumbnail" ma:index="31" nillable="true" ma:displayName="Thumbnail" ma:format="Thumbnail" ma:internalName="Thumbnail">
      <xsd:simpleType>
        <xsd:restriction base="dms:Unknown"/>
      </xsd:simpleType>
    </xsd:element>
    <xsd:element name="_x9032__x884c__x72b6__x6cc1_" ma:index="32" nillable="true" ma:displayName="進行状況" ma:format="Dropdown" ma:internalName="_x9032__x884c__x72b6__x6cc1_">
      <xsd:simpleType>
        <xsd:restriction base="dms:Choice">
          <xsd:enumeration value="作業中"/>
          <xsd:enumeration value="仮セット"/>
          <xsd:enumeration value="セット"/>
        </xsd:restriction>
      </xsd:simpleType>
    </xsd:element>
    <xsd:element name="_x30b5__x30e0__x30cd__x30a4__x30eb_" ma:index="33" nillable="true" ma:displayName="サムネイル" ma:format="Thumbnail" ma:internalName="_x30b5__x30e0__x30cd__x30a4__x30eb_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8ab0bc-7e59-4567-bd72-f8d7ec109b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71033-25ca-41e4-b4f9-0c69817a7d90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3FF057D5-99D1-4904-A8AF-B17E82160FB0}" ma:internalName="TaxCatchAll" ma:showField="CatchAllData" ma:web="{248ab0bc-7e59-4567-bd72-f8d7ec109bec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471033-25ca-41e4-b4f9-0c69817a7d90" xsi:nil="true"/>
    <_Flow_SignoffStatus xmlns="83f91a21-fd60-4569-977f-9e7a8b68efa0" xsi:nil="true"/>
    <Thumbnail xmlns="83f91a21-fd60-4569-977f-9e7a8b68efa0" xsi:nil="true"/>
    <_x9032__x884c__x72b6__x6cc1_ xmlns="83f91a21-fd60-4569-977f-9e7a8b68efa0" xsi:nil="true"/>
    <_x65e5__x4ed8_ xmlns="83f91a21-fd60-4569-977f-9e7a8b68efa0" xsi:nil="true"/>
    <_x30b5__x30e0__x30cd__x30a4__x30eb_ xmlns="83f91a21-fd60-4569-977f-9e7a8b68efa0" xsi:nil="true"/>
    <_x304a__x77e5__x3089__x305b_2025 xmlns="83f91a21-fd60-4569-977f-9e7a8b68efa0" xsi:nil="true"/>
    <_x756a__x53f7_ xmlns="83f91a21-fd60-4569-977f-9e7a8b68efa0" xsi:nil="true"/>
    <R6_x002e_9_x002e_11 xmlns="83f91a21-fd60-4569-977f-9e7a8b68efa0" xsi:nil="true"/>
  </documentManagement>
</p:properties>
</file>

<file path=customXml/itemProps1.xml><?xml version="1.0" encoding="utf-8"?>
<ds:datastoreItem xmlns:ds="http://schemas.openxmlformats.org/officeDocument/2006/customXml" ds:itemID="{5C72D04C-51CE-4FB6-ADDB-87D20FF1C2B2}"/>
</file>

<file path=customXml/itemProps2.xml><?xml version="1.0" encoding="utf-8"?>
<ds:datastoreItem xmlns:ds="http://schemas.openxmlformats.org/officeDocument/2006/customXml" ds:itemID="{93584185-68CD-422E-81AC-529ED8A2DD39}"/>
</file>

<file path=customXml/itemProps3.xml><?xml version="1.0" encoding="utf-8"?>
<ds:datastoreItem xmlns:ds="http://schemas.openxmlformats.org/officeDocument/2006/customXml" ds:itemID="{4F670437-B55B-4412-A99D-35F6C8A2ECCA}"/>
</file>

<file path=docProps/app.xml><?xml version="1.0" encoding="utf-8"?>
<Properties xmlns="http://schemas.openxmlformats.org/officeDocument/2006/extended-properties" xmlns:vt="http://schemas.openxmlformats.org/officeDocument/2006/docPropsVTypes">
  <Company/>
  <MMClips>0</MMClips>
  <HiddenSlides>0</HiddenSlides>
  <LinksUpToDate>false</LinksUpToDate>
  <Notes>1</Notes>
  <Paragraphs>11</Paragraphs>
  <PresentationFormat>ユーザー設定</PresentationFormat>
  <ScaleCrop>false</ScaleCrop>
  <Slides>2</Slides>
  <SharedDoc>false</SharedDoc>
  <HyperlinksChanged>false</HyperlinksChanged>
  <AppVersion>16.0000</AppVersion>
  <Words>31</Words>
  <TotalTime>0</TotalTime>
  <Application>Microsoft Office PowerPoint</Application>
  <Template>Office Theme</Template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2024-12-03T03:26:53Z</dcterms:created>
  <dcterms:modified xsi:type="dcterms:W3CDTF">2024-12-03T04:51:52Z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0x010100DF0EE1145E853044A14D36462FBA30A2</vt:lpwstr>
  </property>
</Properties>
</file>